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B4EB86-FDE5-43CA-0A29-0F3B89D28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57E239C-8F1F-968E-1A20-9FB5875FD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B10861-2C37-7515-B7D7-8CD3FEE3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735C52-5917-3E4F-FD93-3C0F6BB6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A0F5F9-7A0B-F2CB-C387-51DF987F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24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A84F6F-067F-1F95-273E-9D41FB26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379D48E-41DD-AEA9-B9AF-F5A0AB991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9F25D3-C94D-395E-4B13-C916CA19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BC8DBF-3928-021B-6DC0-A97A4D76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3179B2-97DD-5981-ACC2-471B5BB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EE5BFDB-55F8-02E2-C893-4CDA65E00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370791-46F0-EE6A-B9C7-AF8884DBB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2B5B8A-4B0B-DAFF-F43E-82C677DE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B3EF96-4DD3-EDB4-2620-8E970C77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AD6DFE-3D7E-6AF5-47EF-1F74045B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48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D19EA1-DEBC-F5D4-E81F-B69608F1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2FFD21-83B2-8733-0D0B-CB620061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26265F-491B-05C5-F5DD-49EDAAAD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9D4416-10D7-5057-B2FD-B3A49C91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6250D-256D-834F-1EEF-C06A3F0B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59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85F5F4-53EF-ADD0-CAE1-A3044890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016A4C-308B-C970-F604-4A07D696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2F1938-A565-D368-D1B8-29F4B2D1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628074-ECD9-C123-DB7D-C8A90477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66A17A-852D-33C5-38DD-92FF7E12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53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C0593B-25D3-580B-1460-F191D215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DADD7C-D43D-61A1-E85E-2B619A84B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FE6D22-2D96-AC5D-EF55-23A9C11FC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A9084D-6E7B-E93F-E6F3-A10DC7F4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1FE61C-2F25-CDFB-E714-065DE6F1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97B143-8D93-5FC6-4551-B497E68D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3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3CCCDE-C9A2-6A35-6991-55CB35A0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5F0826-D70B-6862-D7AF-AE2F006D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245643-C6C6-CC6F-BC63-DFCF39EC5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50ABA10-A40C-BDA2-1170-E8BAFA6C6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4645EE-8987-9F37-8192-3D198060F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54DAFA-1692-EBD8-6D86-AD7BF228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C38B326-7198-C35F-A654-649AEA01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1D94995-0ACC-DE67-3106-3D94E84A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07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2FF782-D391-8A5B-1AFD-45AB0FE8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06EC3F-1979-D426-68DE-E530A3E9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7FB5C4-F2FA-9917-1CD0-D5EBACBD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6C338F-F47E-BBF5-F244-2BC7CC08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7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1E18BB-0FBA-F9CE-E3E2-6D004234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5ECE27C-EF44-28D0-B5F4-D6781552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730653-A088-5A96-B1F0-826A104A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9B143B-EF33-BD09-A648-2330106D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7BCC07-C358-8A8A-02E8-E7845850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6A4A97-B77A-271B-1B21-AA3C4AB1B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9A1CD1-DB6F-C812-DC64-EF7368BC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AB196B-258C-BE16-B70C-531854E8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5E4FFF-46AF-3F53-EBE3-562DC334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97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67AC59-D171-E817-317F-793E4317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548B69E-FCF8-A69C-0124-06FD3E5E7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23144AF-A1BE-DE92-0C7A-31C47975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3A9A60-920A-DFA5-71AB-28B267A3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C29A9B-5417-9288-6B36-708A0001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87F8B0-37C5-869D-B232-73D58212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28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5C13379-4CB3-1536-18C0-3E761323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218DDB-144A-EBA9-18FD-C534B58C4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B4584C-0897-C7AE-5913-30434D691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5257-FAB5-446D-A85A-A84AF22946B4}" type="datetimeFigureOut">
              <a:rPr lang="tr-TR" smtClean="0"/>
              <a:t>20.05.2024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D9D735-BC34-F82F-7944-B4E9135E4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701F49-4FD0-C2FB-2C6F-724C37F25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D9BE-EB28-46F0-9FF7-86FC5543F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9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A61904-9E27-4969-68B1-D873858DE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78CA0B-1141-CF8D-67A9-D26E26329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90E26CA-E198-EAFA-6F13-AF41DF065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52425"/>
            <a:ext cx="109537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B061EF2-F7D5-9769-5C3F-A18D3F7B23FF}"/>
              </a:ext>
            </a:extLst>
          </p:cNvPr>
          <p:cNvSpPr txBox="1"/>
          <p:nvPr/>
        </p:nvSpPr>
        <p:spPr>
          <a:xfrm>
            <a:off x="1220190" y="56348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ZAMANLAMA / KAMPANYA TAKVİMİ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CA1B6E-2799-CD37-F8FC-86965AB9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3" y="1628576"/>
            <a:ext cx="517474" cy="365594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3ABAEC8-5029-96D4-8DB1-4A4473306D4B}"/>
              </a:ext>
            </a:extLst>
          </p:cNvPr>
          <p:cNvSpPr txBox="1"/>
          <p:nvPr/>
        </p:nvSpPr>
        <p:spPr>
          <a:xfrm>
            <a:off x="1077686" y="1759205"/>
            <a:ext cx="6097978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1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Mart 2024 Okul Müdürü ve Öğretmen tarafından proje videolarının izlenmesi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Mart 2024 Projenin Öğrencilere tanıtımı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27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Mart 2024 temizlik boya için araç gereç alımı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•28 Mart 2024 Proje Görsellerinin tasarımı ve okula asılması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•0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Nisan 2024 Projenin uygulanması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7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B7E2478-C2CD-549F-50B0-1E91333D1EE5}"/>
              </a:ext>
            </a:extLst>
          </p:cNvPr>
          <p:cNvSpPr txBox="1"/>
          <p:nvPr/>
        </p:nvSpPr>
        <p:spPr>
          <a:xfrm>
            <a:off x="2609604" y="1967438"/>
            <a:ext cx="60979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3. BÖLÜM</a:t>
            </a:r>
            <a:endParaRPr lang="tr-TR" sz="4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UYGULAMA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7976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1E4C70B-A1D2-A396-A290-5DCBFECEB592}"/>
              </a:ext>
            </a:extLst>
          </p:cNvPr>
          <p:cNvSpPr txBox="1"/>
          <p:nvPr/>
        </p:nvSpPr>
        <p:spPr>
          <a:xfrm>
            <a:off x="745177" y="1767167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İlk olarak Proje için boya ,fırça eldiven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vs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alındı .Yapılacak işler öğrencilerle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paylaşıldı.Proje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velilere tanıtıldı. “Temiz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Gençlik Temiz Gelecek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.” ve “Tertemiz Yarın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lar Bu Günlerden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Başlar.” sloganlarının ne anlam ifade ettiği tartışıldı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ve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Sınıf Öğretmeni Fazilet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Durğut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tarafından açıklandı.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F171ED-875D-97CE-8D05-890A7E3C71A2}"/>
              </a:ext>
            </a:extLst>
          </p:cNvPr>
          <p:cNvSpPr txBox="1"/>
          <p:nvPr/>
        </p:nvSpPr>
        <p:spPr>
          <a:xfrm>
            <a:off x="745177" y="121662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Berlin Sans FB Demi" panose="020E0802020502020306" pitchFamily="34" charset="0"/>
              </a:rPr>
              <a:t>FAALİYETLER / ETKİNLİKLER</a:t>
            </a:r>
            <a:endParaRPr lang="tr-TR" dirty="0">
              <a:latin typeface="Berlin Sans FB Demi" panose="020E0802020502020306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388DDAD-E999-1861-C01E-6AA108BED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2" y="225631"/>
            <a:ext cx="4298867" cy="63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4B6D63B-AF59-2D29-D8C9-00D9C64B904F}"/>
              </a:ext>
            </a:extLst>
          </p:cNvPr>
          <p:cNvSpPr txBox="1"/>
          <p:nvPr/>
        </p:nvSpPr>
        <p:spPr>
          <a:xfrm>
            <a:off x="745177" y="78911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Berlin Sans FB Demi" panose="020E0802020502020306" pitchFamily="34" charset="0"/>
              </a:rPr>
              <a:t>FAALİYETLER / ETKİNLİKLER</a:t>
            </a:r>
            <a:endParaRPr lang="tr-TR" dirty="0">
              <a:latin typeface="Berlin Sans FB Demi" panose="020E0802020502020306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4E2AA71-C377-26E7-CACD-1645EF0AF0E6}"/>
              </a:ext>
            </a:extLst>
          </p:cNvPr>
          <p:cNvSpPr txBox="1"/>
          <p:nvPr/>
        </p:nvSpPr>
        <p:spPr>
          <a:xfrm>
            <a:off x="745177" y="1311625"/>
            <a:ext cx="4527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Öğretmen öğrenci ve velilerin katılımıyla ağaçlar boyandı çevre temizliği yapıldı. </a:t>
            </a:r>
            <a:endParaRPr lang="tr-TR" dirty="0"/>
          </a:p>
        </p:txBody>
      </p:sp>
      <p:pic>
        <p:nvPicPr>
          <p:cNvPr id="35" name="Resim 34">
            <a:extLst>
              <a:ext uri="{FF2B5EF4-FFF2-40B4-BE49-F238E27FC236}">
                <a16:creationId xmlns:a16="http://schemas.microsoft.com/office/drawing/2014/main" id="{EF759219-46B9-3E34-53C1-95CB083D0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27" y="166255"/>
            <a:ext cx="3086100" cy="6596741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FE1C9931-33A9-4B50-B32A-4E1B188E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" y="2838203"/>
            <a:ext cx="2215985" cy="3924794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CBD27D5D-092E-E50F-1B2E-BA669A39C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81" y="2268187"/>
            <a:ext cx="2399806" cy="4494810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2AF95652-34C3-6817-6093-8B934918C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57" y="837210"/>
            <a:ext cx="3086100" cy="59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C6C1340-ACFD-ACD2-A47A-28EE69EADE49}"/>
              </a:ext>
            </a:extLst>
          </p:cNvPr>
          <p:cNvSpPr txBox="1"/>
          <p:nvPr/>
        </p:nvSpPr>
        <p:spPr>
          <a:xfrm>
            <a:off x="7534893" y="561330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Berlin Sans FB Demi" panose="020E0802020502020306" pitchFamily="34" charset="0"/>
              </a:rPr>
              <a:t>FAALİYETLER / ETKİNLİKLER</a:t>
            </a:r>
            <a:endParaRPr lang="tr-TR" dirty="0">
              <a:latin typeface="Berlin Sans FB Demi" panose="020E0802020502020306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F9E5BBB-C923-8C8A-1764-9529AED3FC80}"/>
              </a:ext>
            </a:extLst>
          </p:cNvPr>
          <p:cNvSpPr txBox="1"/>
          <p:nvPr/>
        </p:nvSpPr>
        <p:spPr>
          <a:xfrm>
            <a:off x="7534893" y="5982632"/>
            <a:ext cx="5088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Öğretmen öğrenci ve velilerin katılımıyla ağaçlar boyandı çevre temizliği yapıldı. </a:t>
            </a:r>
            <a:endParaRPr lang="tr-TR" dirty="0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64716F4-26C1-8F72-6641-9A8401E30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3086100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977646A8-1D9A-E382-7C6B-4516915A3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47" y="196003"/>
            <a:ext cx="7386452" cy="4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2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E30C63-4EBF-0BA6-CE0B-7FE70BCB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413163"/>
            <a:ext cx="3086100" cy="544483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53616DB-C2B9-E97E-7E6D-DAB87CA9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0"/>
            <a:ext cx="30861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FC6E74A-9F2E-633E-A5B8-A352FBCA5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3928" cy="68580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FA47899-BC3F-245C-6169-72131BA33F5A}"/>
              </a:ext>
            </a:extLst>
          </p:cNvPr>
          <p:cNvSpPr txBox="1"/>
          <p:nvPr/>
        </p:nvSpPr>
        <p:spPr>
          <a:xfrm>
            <a:off x="4340430" y="10314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Berlin Sans FB Demi" panose="020E0802020502020306" pitchFamily="34" charset="0"/>
              </a:rPr>
              <a:t>FAALİYETLER / ETKİNLİKLER</a:t>
            </a:r>
            <a:endParaRPr lang="tr-TR" dirty="0">
              <a:latin typeface="Berlin Sans FB Demi" panose="020E0802020502020306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FBB55BC-2723-1346-013F-7DF01A8000C4}"/>
              </a:ext>
            </a:extLst>
          </p:cNvPr>
          <p:cNvSpPr txBox="1"/>
          <p:nvPr/>
        </p:nvSpPr>
        <p:spPr>
          <a:xfrm>
            <a:off x="3086100" y="472481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Öğretmen öğrenci ve velilerin katılımıyla ağaçlar boyandı çevre temizliği yapıldı.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78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2630BC2-3C6F-EAAA-6386-F2021360B867}"/>
              </a:ext>
            </a:extLst>
          </p:cNvPr>
          <p:cNvSpPr txBox="1"/>
          <p:nvPr/>
        </p:nvSpPr>
        <p:spPr>
          <a:xfrm>
            <a:off x="2787733" y="2390593"/>
            <a:ext cx="60979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5. BÖLÜM</a:t>
            </a:r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SONUÇ VE DEĞERLENDİRME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89A7CA-8C0D-DC9B-7388-0CEA86D63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60" y="3429000"/>
            <a:ext cx="5670096" cy="31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0DB1206-DC76-34A8-9EC2-9265B3C6B2B8}"/>
              </a:ext>
            </a:extLst>
          </p:cNvPr>
          <p:cNvSpPr txBox="1"/>
          <p:nvPr/>
        </p:nvSpPr>
        <p:spPr>
          <a:xfrm>
            <a:off x="3577689" y="211718"/>
            <a:ext cx="503662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SONUÇ VE DEĞERLENDİRME</a:t>
            </a:r>
            <a:endParaRPr lang="tr-TR" sz="20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Yapılan bu proje ile okulumuz ve çevresinin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temiz kalması sağlanmış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ve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temizlik bilincini oluşturulmuştur.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39E55AC-3B04-07BC-F8D6-B90A9D3BE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03" y="105859"/>
            <a:ext cx="3867397" cy="664628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BD19CBD-CEA7-6FC7-7127-1B081DA7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9"/>
            <a:ext cx="3660816" cy="66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7751ACC-A97D-4C43-C7DD-7B5BB8FF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54864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3CD5B98-B02C-C881-2A31-D3E50A9B210F}"/>
              </a:ext>
            </a:extLst>
          </p:cNvPr>
          <p:cNvSpPr txBox="1"/>
          <p:nvPr/>
        </p:nvSpPr>
        <p:spPr>
          <a:xfrm>
            <a:off x="2790703" y="355937"/>
            <a:ext cx="733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i="1" dirty="0">
                <a:latin typeface="Bradley Hand ITC" panose="03070402050302030203" pitchFamily="66" charset="0"/>
              </a:rPr>
              <a:t>TESEKKÜRLER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BBD46AC-EA05-C355-F28D-FA66BCA00586}"/>
              </a:ext>
            </a:extLst>
          </p:cNvPr>
          <p:cNvSpPr txBox="1"/>
          <p:nvPr/>
        </p:nvSpPr>
        <p:spPr>
          <a:xfrm>
            <a:off x="3942607" y="8637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50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9E08FCA-D9FD-FD8B-3BDA-44BF0A2DA680}"/>
              </a:ext>
            </a:extLst>
          </p:cNvPr>
          <p:cNvSpPr txBox="1"/>
          <p:nvPr/>
        </p:nvSpPr>
        <p:spPr>
          <a:xfrm>
            <a:off x="3047011" y="1393065"/>
            <a:ext cx="60979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BÖLÜM</a:t>
            </a:r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KAMPANYANIN KÜNYESİ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8CC834D-525D-92E3-4CDB-AC32CDB70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65" y="2635270"/>
            <a:ext cx="6244070" cy="35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2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FE17E37-3EBD-1368-E088-9F3CEBD61446}"/>
              </a:ext>
            </a:extLst>
          </p:cNvPr>
          <p:cNvSpPr txBox="1"/>
          <p:nvPr/>
        </p:nvSpPr>
        <p:spPr>
          <a:xfrm>
            <a:off x="1006434" y="1648415"/>
            <a:ext cx="68431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İl/İlçe Adı: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DENİZLİ/TAVAS</a:t>
            </a:r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Okul Adı: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Çalıköy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İlkokulu</a:t>
            </a: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Öğretmenin Adı Soyadı: </a:t>
            </a:r>
            <a:r>
              <a:rPr lang="tr-TR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Fazilet DURĞUT</a:t>
            </a:r>
            <a:endParaRPr lang="tr-TR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Kampanyanın Amacı: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Okul ve Çevresinin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Temizliği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Temizlik Bilinci Kazandırılması</a:t>
            </a: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Kampanyanın Hedef Kitlesi: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Öğrenci, öğretmen, veli ve okulun tüm paydaşları.</a:t>
            </a:r>
          </a:p>
        </p:txBody>
      </p:sp>
    </p:spTree>
    <p:extLst>
      <p:ext uri="{BB962C8B-B14F-4D97-AF65-F5344CB8AC3E}">
        <p14:creationId xmlns:p14="http://schemas.microsoft.com/office/powerpoint/2010/main" val="268530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FC6C1BB-422B-1E6F-2F44-EA684FE25FF5}"/>
              </a:ext>
            </a:extLst>
          </p:cNvPr>
          <p:cNvSpPr txBox="1"/>
          <p:nvPr/>
        </p:nvSpPr>
        <p:spPr>
          <a:xfrm>
            <a:off x="2726377" y="2224338"/>
            <a:ext cx="59544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BÖLÜM</a:t>
            </a:r>
            <a:endParaRPr lang="tr-TR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MEVCUT DURUM TESPİTİ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8982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4FEC867-24A7-00DA-8EB7-FB71FC1B07E6}"/>
              </a:ext>
            </a:extLst>
          </p:cNvPr>
          <p:cNvSpPr txBox="1"/>
          <p:nvPr/>
        </p:nvSpPr>
        <p:spPr>
          <a:xfrm>
            <a:off x="709551" y="604740"/>
            <a:ext cx="60979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MEVCUT DURUM TESPİTİ</a:t>
            </a:r>
          </a:p>
          <a:p>
            <a:endParaRPr lang="tr-TR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Okulumuzun bahçesi bir çok ağaç ve bitki türüne ev sahipliği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yapmakta</a:t>
            </a:r>
            <a:r>
              <a:rPr lang="tr-T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,mevsimsel</a:t>
            </a:r>
            <a:r>
              <a:rPr lang="tr-T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bakımın yapılmamış olması dolayısıyla bahçedeki bu görüntü öğrencilerimizi rahatsız </a:t>
            </a:r>
            <a:r>
              <a:rPr lang="tr-T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etmemektedir.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Okul</a:t>
            </a:r>
            <a:r>
              <a:rPr lang="tr-TR" sz="18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bahçesindeki ağaçların ve bahçe temizliğinden tüm öğrenci ve okul paydaşlarının sorumlu olduğu bilinci kazandırmak ve bu bilinci tüm paydaşlara vermek gerektiği fikri oluşmuştur.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CC126C-885E-D7FB-54C9-FA6E3605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29" y="130629"/>
            <a:ext cx="5091546" cy="638892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4F34ED8-0BAC-5886-B6F5-23B3D2207EF3}"/>
              </a:ext>
            </a:extLst>
          </p:cNvPr>
          <p:cNvSpPr txBox="1"/>
          <p:nvPr/>
        </p:nvSpPr>
        <p:spPr>
          <a:xfrm>
            <a:off x="6807529" y="6488668"/>
            <a:ext cx="355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Kampanya öncesi bahçemiz.</a:t>
            </a:r>
          </a:p>
        </p:txBody>
      </p:sp>
    </p:spTree>
    <p:extLst>
      <p:ext uri="{BB962C8B-B14F-4D97-AF65-F5344CB8AC3E}">
        <p14:creationId xmlns:p14="http://schemas.microsoft.com/office/powerpoint/2010/main" val="425869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F8A3400-84FB-518D-09BF-7484F240BACE}"/>
              </a:ext>
            </a:extLst>
          </p:cNvPr>
          <p:cNvSpPr txBox="1"/>
          <p:nvPr/>
        </p:nvSpPr>
        <p:spPr>
          <a:xfrm>
            <a:off x="3048990" y="3154970"/>
            <a:ext cx="60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3. BÖLÜM</a:t>
            </a:r>
            <a:endParaRPr lang="tr-TR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tr-T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PLANLAMA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4773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D333FFD-6D44-C8A1-4661-7D942D713375}"/>
              </a:ext>
            </a:extLst>
          </p:cNvPr>
          <p:cNvSpPr txBox="1"/>
          <p:nvPr/>
        </p:nvSpPr>
        <p:spPr>
          <a:xfrm>
            <a:off x="887680" y="847428"/>
            <a:ext cx="696190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KAMPANYANIN KONUSU</a:t>
            </a:r>
            <a:endParaRPr lang="tr-TR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kulu ve çevresini temiz tutmak adına öğrenci, veli, öğretmen ve paydaşları bilinçlendirme.</a:t>
            </a:r>
          </a:p>
          <a:p>
            <a:endParaRPr lang="tr-TR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KAMPANYANIN AMACI</a:t>
            </a:r>
            <a:endParaRPr lang="tr-TR" sz="1800" b="1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Okulun hiçbir yerini hiçbir şekilde kirletmemek</a:t>
            </a:r>
          </a:p>
          <a:p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8631F1-67CD-4107-FEC0-AB658CC9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8" y="4048304"/>
            <a:ext cx="10363200" cy="26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07F75F9-BDC0-7812-F767-59CAA55A0734}"/>
              </a:ext>
            </a:extLst>
          </p:cNvPr>
          <p:cNvSpPr txBox="1"/>
          <p:nvPr/>
        </p:nvSpPr>
        <p:spPr>
          <a:xfrm>
            <a:off x="400792" y="169969"/>
            <a:ext cx="60979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KAMPANYANIN HEDEF KİTLESİ</a:t>
            </a:r>
            <a:endParaRPr lang="tr-TR" sz="180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 Öğrenci</a:t>
            </a:r>
          </a:p>
          <a:p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•2 Öğretmen</a:t>
            </a:r>
          </a:p>
          <a:p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•18 Veli</a:t>
            </a:r>
          </a:p>
          <a:p>
            <a:endParaRPr lang="tr-TR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tr-TR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SOSYAL PAYDAŞLAR / Kampanya Kapsamında Yapılan İş Birlikleri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B511C51-5757-33B9-0840-724E4AB38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9" y="3021525"/>
            <a:ext cx="11305309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7E37552-2A3F-C430-6014-480B87E439CD}"/>
              </a:ext>
            </a:extLst>
          </p:cNvPr>
          <p:cNvSpPr txBox="1"/>
          <p:nvPr/>
        </p:nvSpPr>
        <p:spPr>
          <a:xfrm>
            <a:off x="887681" y="907864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TEMEL MESAJLAR</a:t>
            </a:r>
            <a:endParaRPr lang="tr-TR" sz="20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189A12A-6762-8C1F-4E4B-E87E7925639E}"/>
              </a:ext>
            </a:extLst>
          </p:cNvPr>
          <p:cNvSpPr txBox="1"/>
          <p:nvPr/>
        </p:nvSpPr>
        <p:spPr>
          <a:xfrm>
            <a:off x="1089561" y="1307974"/>
            <a:ext cx="609797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1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•Temiz Gençlik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emiz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Ge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lecek.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•Tertemiz Yarınlar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Bu Günlerden 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Başlar.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•Temiz Öğrenci Temiz Okul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E5895F3-B84A-293E-90AC-AAB80DAC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56" y="213755"/>
            <a:ext cx="3086100" cy="62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7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356</Words>
  <Application>Microsoft Office PowerPoint</Application>
  <PresentationFormat>Geniş ekran</PresentationFormat>
  <Paragraphs>61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Berlin Sans FB Demi</vt:lpstr>
      <vt:lpstr>Bradley Hand ITC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ÇALIKÖY</dc:creator>
  <cp:lastModifiedBy>ÇALIKÖY</cp:lastModifiedBy>
  <cp:revision>9</cp:revision>
  <dcterms:created xsi:type="dcterms:W3CDTF">2024-05-14T07:31:14Z</dcterms:created>
  <dcterms:modified xsi:type="dcterms:W3CDTF">2024-05-20T08:30:02Z</dcterms:modified>
</cp:coreProperties>
</file>